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avo.by/document/?guid=3871&amp;p0=h1070020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IOEvvGL_A&amp;feature=youtu.be" TargetMode="External"/><Relationship Id="rId2" Type="http://schemas.openxmlformats.org/officeDocument/2006/relationships/hyperlink" Target="https://youtu.be/VHTpksni9Q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video-19650704_456267098" TargetMode="External"/><Relationship Id="rId5" Type="http://schemas.openxmlformats.org/officeDocument/2006/relationships/hyperlink" Target="https://www.youtube.com/watch?v=4ivAqNnSPDE" TargetMode="External"/><Relationship Id="rId4" Type="http://schemas.openxmlformats.org/officeDocument/2006/relationships/hyperlink" Target="https://www.youtube.com/watch?v=HWYc9R3vXV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KGB_BY_bo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KGB_BY_bo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39" y="461554"/>
            <a:ext cx="11173097" cy="460683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Противодействие экстремизму и терроризму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8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1071154"/>
            <a:ext cx="11295017" cy="414528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 РЕСПУБЛИКИ БЕЛАРУСЬ 4 января 2007 г. № 203-З О противодействии экстремизму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651" y="4955177"/>
            <a:ext cx="9853749" cy="129757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https://pravo.by/document/?</a:t>
            </a:r>
            <a:r>
              <a:rPr lang="en-US" dirty="0" smtClean="0">
                <a:hlinkClick r:id="rId2"/>
              </a:rPr>
              <a:t>guid=3871&amp;p0=h10700203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651" y="870857"/>
            <a:ext cx="9853749" cy="2757644"/>
          </a:xfrm>
        </p:spPr>
        <p:txBody>
          <a:bodyPr>
            <a:normAutofit/>
          </a:bodyPr>
          <a:lstStyle/>
          <a:p>
            <a:r>
              <a:rPr lang="ru-RU" dirty="0"/>
              <a:t>Скажи экстремизму - НЕТ!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62" y="2333896"/>
            <a:ext cx="5681528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949" y="496389"/>
            <a:ext cx="10232571" cy="1837508"/>
          </a:xfrm>
        </p:spPr>
        <p:txBody>
          <a:bodyPr>
            <a:normAutofit/>
          </a:bodyPr>
          <a:lstStyle/>
          <a:p>
            <a:r>
              <a:rPr lang="ru-RU" dirty="0"/>
              <a:t>ЭКСТРЕМИЗМ!!! Памятка для родителей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153" y="2333897"/>
            <a:ext cx="3237957" cy="42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287383"/>
            <a:ext cx="11297194" cy="17700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/>
              <a:t>С целью формирования отрицательного отношения к экстремизму и терроризму, а также в рамках профилактической работы и широкого информирования по теме противодействия вовлечения молодежи в террористическую и антигосударственную деятельность рекомендуются следующие фильмы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673" y="1985554"/>
            <a:ext cx="5773783" cy="447620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Фильм-расследование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Убойная посылка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Громкие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провалы украинских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Беларуси: теракт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Мачулищах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Зачистка. Борьба с диверсантами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 спецслужб Украины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Дети на прицеле: завербованные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врагом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Фильм-расследование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нацизма»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youtu.be/VHTpksni9QU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www.youtube.com/watch?v=ZbIOEvvGL_A&amp;feature=youtu.be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www.youtube.com/watch?v=HWYc9R3vXV8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www.youtube.com/watch?v=4ivAqNnSPDE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vk.com/video-19650704_456267098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919690" y="20667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74048" y="30266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897483" y="3783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810615" y="47526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89497" y="56071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0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63" y="365760"/>
            <a:ext cx="10654937" cy="253419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экстремизма и пособничества терроризму, вовлечения граждан Беларуси (особенно молодежи) в шпионскую деятельность против своего государства и общества Комитет госбезопасности Беларуси запустил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798422"/>
            <a:ext cx="9749247" cy="1759131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hlinkClick r:id="rId2"/>
            </a:endParaRPr>
          </a:p>
          <a:p>
            <a:pPr algn="ctr"/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t.me/KGB_BY_bot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599611" y="3065418"/>
            <a:ext cx="815558" cy="1602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2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778" y="836023"/>
            <a:ext cx="9827622" cy="1454332"/>
          </a:xfrm>
        </p:spPr>
        <p:txBody>
          <a:bodyPr>
            <a:normAutofit/>
          </a:bodyPr>
          <a:lstStyle/>
          <a:p>
            <a:r>
              <a:rPr lang="ru-RU" sz="22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оказались в трудной ситуации, если вас втягивают в преступную деятельность или пытаются использовать зарубежные спецслужбы — сообщите в органы государственной безопасности: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253308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hlinkClick r:id="rId2"/>
            </a:endParaRPr>
          </a:p>
          <a:p>
            <a:pPr algn="ctr"/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t.me/KGB_BY_bot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753535" y="2455817"/>
            <a:ext cx="684929" cy="133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8306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</TotalTime>
  <Words>154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След самолета</vt:lpstr>
      <vt:lpstr>Противодействие экстремизму и терроризму </vt:lpstr>
      <vt:lpstr>ЗАКОН РЕСПУБЛИКИ БЕЛАРУСЬ 4 января 2007 г. № 203-З О противодействии экстремизму </vt:lpstr>
      <vt:lpstr>Скажи экстремизму - НЕТ! </vt:lpstr>
      <vt:lpstr>ЭКСТРЕМИЗМ!!! Памятка для родителей</vt:lpstr>
      <vt:lpstr>С целью формирования отрицательного отношения к экстремизму и терроризму, а также в рамках профилактической работы и широкого информирования по теме противодействия вовлечения молодежи в террористическую и антигосударственную деятельность рекомендуются следующие фильмы:</vt:lpstr>
      <vt:lpstr>Для профилактики экстремизма и пособничества терроризму, вовлечения граждан Беларуси (особенно молодежи) в шпионскую деятельность против своего государства и общества Комитет госбезопасности Беларуси запустил </vt:lpstr>
      <vt:lpstr>Если вы оказались в трудной ситуации, если вас втягивают в преступную деятельность или пытаются использовать зарубежные спецслужбы — сообщите в органы государственной безопасности: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экстремизму и терроризму</dc:title>
  <dc:creator>USER</dc:creator>
  <cp:lastModifiedBy>USER</cp:lastModifiedBy>
  <cp:revision>3</cp:revision>
  <dcterms:created xsi:type="dcterms:W3CDTF">2024-12-04T15:18:19Z</dcterms:created>
  <dcterms:modified xsi:type="dcterms:W3CDTF">2024-12-04T16:47:35Z</dcterms:modified>
</cp:coreProperties>
</file>